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82" r:id="rId4"/>
    <p:sldId id="257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9" r:id="rId23"/>
    <p:sldId id="280" r:id="rId24"/>
    <p:sldId id="281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1450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1DA29-DD1D-4CD6-AC7D-BFE97B06FC01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03FEA-E49D-4AB8-B5CB-F96D1A7D37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75731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1DA29-DD1D-4CD6-AC7D-BFE97B06FC01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03FEA-E49D-4AB8-B5CB-F96D1A7D37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81150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1DA29-DD1D-4CD6-AC7D-BFE97B06FC01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03FEA-E49D-4AB8-B5CB-F96D1A7D37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52792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1DA29-DD1D-4CD6-AC7D-BFE97B06FC01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03FEA-E49D-4AB8-B5CB-F96D1A7D37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96252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1DA29-DD1D-4CD6-AC7D-BFE97B06FC01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03FEA-E49D-4AB8-B5CB-F96D1A7D37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08353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1DA29-DD1D-4CD6-AC7D-BFE97B06FC01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03FEA-E49D-4AB8-B5CB-F96D1A7D37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95064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1DA29-DD1D-4CD6-AC7D-BFE97B06FC01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03FEA-E49D-4AB8-B5CB-F96D1A7D37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92411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1DA29-DD1D-4CD6-AC7D-BFE97B06FC01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03FEA-E49D-4AB8-B5CB-F96D1A7D37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23463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1DA29-DD1D-4CD6-AC7D-BFE97B06FC01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03FEA-E49D-4AB8-B5CB-F96D1A7D37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39004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1DA29-DD1D-4CD6-AC7D-BFE97B06FC01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03FEA-E49D-4AB8-B5CB-F96D1A7D37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56720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1DA29-DD1D-4CD6-AC7D-BFE97B06FC01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03FEA-E49D-4AB8-B5CB-F96D1A7D37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00644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81DA29-DD1D-4CD6-AC7D-BFE97B06FC01}" type="datetimeFigureOut">
              <a:rPr lang="ru-RU" smtClean="0"/>
              <a:t>22.02.2023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E03FEA-E49D-4AB8-B5CB-F96D1A7D37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6414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почмаклы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якынча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16х9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метрлы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катлы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</a:t>
            </a:r>
            <a:r>
              <a:rPr lang="tt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әктәп һәм клуб бинасының рәсемен Зәкиулла Минһаҗев ясаган. Әлеге бина төшерелгән бер генә фотосурәттә сакланмаган. Бина 1930-33 елларда салына. 1934 нче елдан Алан башлангыч мәктәбе әлеге бинаның икенче катына урнаша. Мәктәп 1972-73 нче уку елында яңа урынга күчә. 1978 елда әлеге бинаның агачларыннан клуб аерым итеп салына. Ул 2012 елга кадәр эшли.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3497"/>
            <a:ext cx="2794205" cy="1571740"/>
          </a:xfrm>
          <a:prstGeom prst="rect">
            <a:avLst/>
          </a:prstGeom>
        </p:spPr>
      </p:pic>
      <p:pic>
        <p:nvPicPr>
          <p:cNvPr id="5" name="Объект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7123" y="43497"/>
            <a:ext cx="2716877" cy="1528243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286000" y="1647235"/>
            <a:ext cx="53823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Выставка- история «Как учились в старину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J:\IMG_20230221_161520_14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385" y="3597924"/>
            <a:ext cx="7772400" cy="2996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1724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06343" y="1"/>
            <a:ext cx="2037658" cy="152824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08" y="0"/>
            <a:ext cx="2095654" cy="157174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1772816"/>
            <a:ext cx="6916123" cy="4752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514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06343" y="1"/>
            <a:ext cx="2037658" cy="152824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08" y="0"/>
            <a:ext cx="2095654" cy="1571740"/>
          </a:xfrm>
          <a:prstGeom prst="rect">
            <a:avLst/>
          </a:prstGeom>
        </p:spPr>
      </p:pic>
      <p:pic>
        <p:nvPicPr>
          <p:cNvPr id="2050" name="Picture 2" descr="J:\IMG_20230221_182957_79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628800"/>
            <a:ext cx="7488832" cy="4377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2073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endParaRPr lang="ru-RU" sz="1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3497"/>
            <a:ext cx="2716877" cy="1528243"/>
          </a:xfrm>
          <a:prstGeom prst="rect">
            <a:avLst/>
          </a:prstGeom>
        </p:spPr>
      </p:pic>
      <p:pic>
        <p:nvPicPr>
          <p:cNvPr id="5" name="Объект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2240" y="43497"/>
            <a:ext cx="2411760" cy="1356615"/>
          </a:xfrm>
          <a:prstGeom prst="rect">
            <a:avLst/>
          </a:prstGeom>
        </p:spPr>
      </p:pic>
      <p:pic>
        <p:nvPicPr>
          <p:cNvPr id="3075" name="Picture 3" descr="J:\IMG_20230221_18355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700808"/>
            <a:ext cx="7632848" cy="45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666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06343" y="1"/>
            <a:ext cx="2037658" cy="152824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08" y="0"/>
            <a:ext cx="2095654" cy="1571740"/>
          </a:xfrm>
          <a:prstGeom prst="rect">
            <a:avLst/>
          </a:prstGeom>
        </p:spPr>
      </p:pic>
      <p:pic>
        <p:nvPicPr>
          <p:cNvPr id="4098" name="Picture 2" descr="J:\IMG-20230221-WA002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556925"/>
            <a:ext cx="6192688" cy="4752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1596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06343" y="1"/>
            <a:ext cx="2037658" cy="152824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08" y="0"/>
            <a:ext cx="2095654" cy="1571740"/>
          </a:xfrm>
          <a:prstGeom prst="rect">
            <a:avLst/>
          </a:prstGeom>
        </p:spPr>
      </p:pic>
      <p:pic>
        <p:nvPicPr>
          <p:cNvPr id="5122" name="Picture 2" descr="J:\IMG-20230221-WA003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5217" y="1597664"/>
            <a:ext cx="6420602" cy="4521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3397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06343" y="1"/>
            <a:ext cx="2037658" cy="152824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08" y="0"/>
            <a:ext cx="2095654" cy="1571740"/>
          </a:xfrm>
          <a:prstGeom prst="rect">
            <a:avLst/>
          </a:prstGeom>
        </p:spPr>
      </p:pic>
      <p:pic>
        <p:nvPicPr>
          <p:cNvPr id="6146" name="Picture 2" descr="J:\IMG-20230221-WA003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135" y="1700809"/>
            <a:ext cx="7135273" cy="446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1420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06343" y="1"/>
            <a:ext cx="2037658" cy="152824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08" y="0"/>
            <a:ext cx="2095654" cy="1571740"/>
          </a:xfrm>
          <a:prstGeom prst="rect">
            <a:avLst/>
          </a:prstGeom>
        </p:spPr>
      </p:pic>
      <p:pic>
        <p:nvPicPr>
          <p:cNvPr id="7170" name="Picture 2" descr="J:\IMG-20230221-WA005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135" y="1700808"/>
            <a:ext cx="7063265" cy="4449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4348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06343" y="1"/>
            <a:ext cx="2037658" cy="152824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08" y="0"/>
            <a:ext cx="2095654" cy="1571740"/>
          </a:xfrm>
          <a:prstGeom prst="rect">
            <a:avLst/>
          </a:prstGeom>
        </p:spPr>
      </p:pic>
      <p:pic>
        <p:nvPicPr>
          <p:cNvPr id="8194" name="Picture 2" descr="J:\IMG_20230221_183029_21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571740"/>
            <a:ext cx="7200800" cy="4521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2192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06343" y="1"/>
            <a:ext cx="2037658" cy="152824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08" y="0"/>
            <a:ext cx="2095654" cy="1571740"/>
          </a:xfrm>
          <a:prstGeom prst="rect">
            <a:avLst/>
          </a:prstGeom>
        </p:spPr>
      </p:pic>
      <p:pic>
        <p:nvPicPr>
          <p:cNvPr id="9218" name="Picture 2" descr="J:\IMG_20230221_18562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700807"/>
            <a:ext cx="6660232" cy="4625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6979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06343" y="1"/>
            <a:ext cx="2037658" cy="152824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08" y="0"/>
            <a:ext cx="2095654" cy="1571740"/>
          </a:xfrm>
          <a:prstGeom prst="rect">
            <a:avLst/>
          </a:prstGeom>
        </p:spPr>
      </p:pic>
      <p:pic>
        <p:nvPicPr>
          <p:cNvPr id="10242" name="Picture 2" descr="J:\IMG_20230221_18391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700808"/>
            <a:ext cx="6896720" cy="4608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4310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06343" y="1"/>
            <a:ext cx="2037658" cy="152824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08" y="0"/>
            <a:ext cx="2095654" cy="1571740"/>
          </a:xfrm>
          <a:prstGeom prst="rect">
            <a:avLst/>
          </a:prstGeom>
        </p:spPr>
      </p:pic>
      <p:pic>
        <p:nvPicPr>
          <p:cNvPr id="11267" name="Picture 3" descr="J:\IMG_20230221_18415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075063" y="1700808"/>
            <a:ext cx="7034213" cy="4933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1458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06343" y="1"/>
            <a:ext cx="2037658" cy="152824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08" y="0"/>
            <a:ext cx="2095654" cy="1571740"/>
          </a:xfrm>
          <a:prstGeom prst="rect">
            <a:avLst/>
          </a:prstGeom>
        </p:spPr>
      </p:pic>
      <p:pic>
        <p:nvPicPr>
          <p:cNvPr id="12290" name="Picture 2" descr="J:\IMG-20230221-WA007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552" y="1700808"/>
            <a:ext cx="7182966" cy="4631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4322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06343" y="1"/>
            <a:ext cx="2037658" cy="152824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08" y="0"/>
            <a:ext cx="2095654" cy="1571740"/>
          </a:xfrm>
          <a:prstGeom prst="rect">
            <a:avLst/>
          </a:prstGeom>
        </p:spPr>
      </p:pic>
      <p:pic>
        <p:nvPicPr>
          <p:cNvPr id="13314" name="Picture 2" descr="J:\IMG-20230221-WA007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676440" y="370892"/>
            <a:ext cx="4033123" cy="6980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9238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06343" y="1"/>
            <a:ext cx="2037658" cy="152824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08" y="0"/>
            <a:ext cx="2095654" cy="1571740"/>
          </a:xfrm>
          <a:prstGeom prst="rect">
            <a:avLst/>
          </a:prstGeom>
        </p:spPr>
      </p:pic>
      <p:pic>
        <p:nvPicPr>
          <p:cNvPr id="14338" name="Picture 2" descr="J:\IMG_20230221_18490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339753" y="620686"/>
            <a:ext cx="4320480" cy="6624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214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06343" y="1"/>
            <a:ext cx="2037658" cy="152824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08" y="0"/>
            <a:ext cx="2095654" cy="1571740"/>
          </a:xfrm>
          <a:prstGeom prst="rect">
            <a:avLst/>
          </a:prstGeom>
        </p:spPr>
      </p:pic>
      <p:pic>
        <p:nvPicPr>
          <p:cNvPr id="15362" name="Picture 2" descr="J:\IMG-20230221-WA006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135" y="1628800"/>
            <a:ext cx="7066939" cy="466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898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06343" y="1"/>
            <a:ext cx="2037658" cy="152824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08" y="0"/>
            <a:ext cx="2095654" cy="1571740"/>
          </a:xfrm>
          <a:prstGeom prst="rect">
            <a:avLst/>
          </a:prstGeom>
        </p:spPr>
      </p:pic>
      <p:pic>
        <p:nvPicPr>
          <p:cNvPr id="16386" name="Picture 2" descr="J:\IMG_20230221_22254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135" y="1700808"/>
            <a:ext cx="6703225" cy="4807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7867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06343" y="1"/>
            <a:ext cx="2037658" cy="152824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08" y="0"/>
            <a:ext cx="2095654" cy="1571740"/>
          </a:xfrm>
          <a:prstGeom prst="rect">
            <a:avLst/>
          </a:prstGeom>
        </p:spPr>
      </p:pic>
      <p:pic>
        <p:nvPicPr>
          <p:cNvPr id="17410" name="Picture 2" descr="J:\IMG_20230221_22261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597992"/>
            <a:ext cx="7416824" cy="4778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5974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08" y="0"/>
            <a:ext cx="2095654" cy="1571740"/>
          </a:xfrm>
          <a:prstGeom prst="rect">
            <a:avLst/>
          </a:prstGeom>
        </p:spPr>
      </p:pic>
      <p:pic>
        <p:nvPicPr>
          <p:cNvPr id="6" name="Объект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106343" y="1"/>
            <a:ext cx="2037658" cy="1528243"/>
          </a:xfrm>
          <a:prstGeom prst="rect">
            <a:avLst/>
          </a:prstGeom>
        </p:spPr>
      </p:pic>
      <p:pic>
        <p:nvPicPr>
          <p:cNvPr id="18434" name="Picture 2" descr="J:\IMG_20230221_222630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484784"/>
            <a:ext cx="7056784" cy="4641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5392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08" y="0"/>
            <a:ext cx="2095654" cy="1571740"/>
          </a:xfrm>
          <a:prstGeom prst="rect">
            <a:avLst/>
          </a:prstGeom>
        </p:spPr>
      </p:pic>
      <p:pic>
        <p:nvPicPr>
          <p:cNvPr id="6" name="Объект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6343" y="1"/>
            <a:ext cx="2037658" cy="1528243"/>
          </a:xfrm>
          <a:prstGeom prst="rect">
            <a:avLst/>
          </a:prstGeom>
        </p:spPr>
      </p:pic>
      <p:pic>
        <p:nvPicPr>
          <p:cNvPr id="19458" name="Picture 2" descr="J:\IMG_20230221_222641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600200"/>
            <a:ext cx="7297588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806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08" y="0"/>
            <a:ext cx="2095654" cy="1571740"/>
          </a:xfrm>
          <a:prstGeom prst="rect">
            <a:avLst/>
          </a:prstGeom>
        </p:spPr>
      </p:pic>
      <p:pic>
        <p:nvPicPr>
          <p:cNvPr id="6" name="Объект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6343" y="1"/>
            <a:ext cx="2037658" cy="1528243"/>
          </a:xfrm>
          <a:prstGeom prst="rect">
            <a:avLst/>
          </a:prstGeom>
        </p:spPr>
      </p:pic>
      <p:pic>
        <p:nvPicPr>
          <p:cNvPr id="20482" name="Picture 2" descr="J:\IMG_20230221_222656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872278" y="1274610"/>
            <a:ext cx="5399444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2390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08" y="0"/>
            <a:ext cx="2095654" cy="1571740"/>
          </a:xfrm>
          <a:prstGeom prst="rect">
            <a:avLst/>
          </a:prstGeom>
        </p:spPr>
      </p:pic>
      <p:pic>
        <p:nvPicPr>
          <p:cNvPr id="6" name="Объект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6343" y="1"/>
            <a:ext cx="2037658" cy="1528243"/>
          </a:xfrm>
          <a:prstGeom prst="rect">
            <a:avLst/>
          </a:prstGeom>
        </p:spPr>
      </p:pic>
      <p:pic>
        <p:nvPicPr>
          <p:cNvPr id="21506" name="Picture 2" descr="J:\IMG-20230221-WA0089.jpg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600200"/>
            <a:ext cx="7272807" cy="4709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2718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08" y="0"/>
            <a:ext cx="2095654" cy="1571740"/>
          </a:xfrm>
          <a:prstGeom prst="rect">
            <a:avLst/>
          </a:prstGeom>
        </p:spPr>
      </p:pic>
      <p:pic>
        <p:nvPicPr>
          <p:cNvPr id="6" name="Объект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6343" y="1"/>
            <a:ext cx="2037658" cy="1528243"/>
          </a:xfrm>
          <a:prstGeom prst="rect">
            <a:avLst/>
          </a:prstGeom>
        </p:spPr>
      </p:pic>
      <p:pic>
        <p:nvPicPr>
          <p:cNvPr id="23554" name="Picture 2" descr="J:\IMG_20230221_185052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600200"/>
            <a:ext cx="7200800" cy="4709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3121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08" y="0"/>
            <a:ext cx="2095654" cy="1571740"/>
          </a:xfrm>
          <a:prstGeom prst="rect">
            <a:avLst/>
          </a:prstGeom>
        </p:spPr>
      </p:pic>
      <p:pic>
        <p:nvPicPr>
          <p:cNvPr id="6" name="Объект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6343" y="1"/>
            <a:ext cx="2037658" cy="1528243"/>
          </a:xfrm>
          <a:prstGeom prst="rect">
            <a:avLst/>
          </a:prstGeom>
        </p:spPr>
      </p:pic>
      <p:pic>
        <p:nvPicPr>
          <p:cNvPr id="24578" name="Picture 2" descr="J:\IMG_20230221_184554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187624" y="1600198"/>
            <a:ext cx="6937548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5984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</TotalTime>
  <Words>76</Words>
  <Application>Microsoft Office PowerPoint</Application>
  <PresentationFormat>Экран (4:3)</PresentationFormat>
  <Paragraphs>2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8" baseType="lpstr">
      <vt:lpstr>Arial</vt:lpstr>
      <vt:lpstr>Calibri</vt:lpstr>
      <vt:lpstr>Times New Roman</vt:lpstr>
      <vt:lpstr>Тема Office</vt:lpstr>
      <vt:lpstr>8 почмаклы, якынча 16х9 метрлы 2 катлы мәктәп һәм клуб бинасының рәсемен Зәкиулла Минһаҗев ясаган. Әлеге бина төшерелгән бер генә фотосурәттә сакланмаган. Бина 1930-33 елларда салына. 1934 нче елдан Алан башлангыч мәктәбе әлеге бинаның икенче катына урнаша. Мәктәп 1972-73 нче уку елында яңа урынга күчә. 1978 елда әлеге бинаның агачларыннан клуб аерым итеп салына. Ул 2012 елга кадәр эшли.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HP</dc:creator>
  <cp:lastModifiedBy>Acer</cp:lastModifiedBy>
  <cp:revision>11</cp:revision>
  <dcterms:created xsi:type="dcterms:W3CDTF">2023-02-18T07:56:03Z</dcterms:created>
  <dcterms:modified xsi:type="dcterms:W3CDTF">2023-02-22T06:20:54Z</dcterms:modified>
</cp:coreProperties>
</file>